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3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AFFA-5C3A-4833-A6E4-FEB876C13223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8D14-21F5-481D-9EF2-35DBFAC1FB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AFFA-5C3A-4833-A6E4-FEB876C13223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8D14-21F5-481D-9EF2-35DBFAC1FB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AFFA-5C3A-4833-A6E4-FEB876C13223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8D14-21F5-481D-9EF2-35DBFAC1FB7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AFFA-5C3A-4833-A6E4-FEB876C13223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8D14-21F5-481D-9EF2-35DBFAC1FB7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AFFA-5C3A-4833-A6E4-FEB876C13223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8D14-21F5-481D-9EF2-35DBFAC1FB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AFFA-5C3A-4833-A6E4-FEB876C13223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8D14-21F5-481D-9EF2-35DBFAC1FB7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AFFA-5C3A-4833-A6E4-FEB876C13223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8D14-21F5-481D-9EF2-35DBFAC1FB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AFFA-5C3A-4833-A6E4-FEB876C13223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8D14-21F5-481D-9EF2-35DBFAC1FB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AFFA-5C3A-4833-A6E4-FEB876C13223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8D14-21F5-481D-9EF2-35DBFAC1FB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AFFA-5C3A-4833-A6E4-FEB876C13223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8D14-21F5-481D-9EF2-35DBFAC1FB7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AFFA-5C3A-4833-A6E4-FEB876C13223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8D14-21F5-481D-9EF2-35DBFAC1FB7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061AFFA-5C3A-4833-A6E4-FEB876C13223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07B8D14-21F5-481D-9EF2-35DBFAC1FB7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          Подготовила : Буркова Е.Ф.                         </a:t>
            </a:r>
            <a:r>
              <a:rPr lang="ru-RU" dirty="0" smtClean="0"/>
              <a:t>                                                                               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ПДД , светофор.</a:t>
            </a:r>
            <a:r>
              <a:rPr lang="ru-RU" sz="3600" b="1" dirty="0">
                <a:solidFill>
                  <a:srgbClr val="111111"/>
                </a:solidFill>
                <a:latin typeface="Arial"/>
              </a:rPr>
              <a:t> </a:t>
            </a:r>
            <a:r>
              <a:rPr lang="ru-RU" sz="3600" b="1" dirty="0" smtClean="0">
                <a:solidFill>
                  <a:srgbClr val="111111"/>
                </a:solidFill>
                <a:latin typeface="Arial"/>
              </a:rPr>
              <a:t>«Обучение правилам дорожной безопасности для детей раннего возраста.»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96971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5544616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78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4664"/>
            <a:ext cx="6120680" cy="63367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13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92696"/>
            <a:ext cx="5400600" cy="58326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82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04664"/>
            <a:ext cx="5544616" cy="61926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5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7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856984" cy="67413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56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7344816" cy="64807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41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92696"/>
            <a:ext cx="5976664" cy="56166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07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08720"/>
            <a:ext cx="5544616" cy="561662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95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76672"/>
            <a:ext cx="5760640" cy="62646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77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6552728" cy="63367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70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52736"/>
            <a:ext cx="4752528" cy="5400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97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92696"/>
            <a:ext cx="6624736" cy="59046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5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</TotalTime>
  <Words>20</Words>
  <Application>Microsoft Office PowerPoint</Application>
  <PresentationFormat>Экран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ПДД , светофор. «Обучение правилам дорожной безопасности для детей раннего возраста.»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2020-09-10T13:54:32Z</dcterms:created>
  <dcterms:modified xsi:type="dcterms:W3CDTF">2020-09-10T14:29:03Z</dcterms:modified>
</cp:coreProperties>
</file>